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72" r:id="rId5"/>
    <p:sldId id="291" r:id="rId6"/>
    <p:sldId id="290" r:id="rId7"/>
    <p:sldId id="287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9D79"/>
    <a:srgbClr val="D1D8B7"/>
    <a:srgbClr val="636A58"/>
    <a:srgbClr val="505A47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82" autoAdjust="0"/>
  </p:normalViewPr>
  <p:slideViewPr>
    <p:cSldViewPr snapToGrid="0">
      <p:cViewPr varScale="1">
        <p:scale>
          <a:sx n="83" d="100"/>
          <a:sy n="83" d="100"/>
        </p:scale>
        <p:origin x="686" y="38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9/1/2026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32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24287"/>
            <a:ext cx="9144000" cy="338567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43045"/>
            <a:ext cx="9144000" cy="83679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38590B-52FF-3291-0CB9-7055B62D6C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1" cy="6800412"/>
            <a:chOff x="0" y="0"/>
            <a:chExt cx="12192001" cy="680041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B31668E-263B-8FB1-9DBB-25F22BB441B3}"/>
                </a:ext>
              </a:extLst>
            </p:cNvPr>
            <p:cNvSpPr/>
            <p:nvPr userDrawn="1"/>
          </p:nvSpPr>
          <p:spPr>
            <a:xfrm>
              <a:off x="0" y="0"/>
              <a:ext cx="4303817" cy="6100294"/>
            </a:xfrm>
            <a:custGeom>
              <a:avLst/>
              <a:gdLst>
                <a:gd name="connsiteX0" fmla="*/ 0 w 4303817"/>
                <a:gd name="connsiteY0" fmla="*/ 0 h 6100294"/>
                <a:gd name="connsiteX1" fmla="*/ 4228398 w 4303817"/>
                <a:gd name="connsiteY1" fmla="*/ 0 h 6100294"/>
                <a:gd name="connsiteX2" fmla="*/ 4229446 w 4303817"/>
                <a:gd name="connsiteY2" fmla="*/ 3967 h 6100294"/>
                <a:gd name="connsiteX3" fmla="*/ 1077531 w 4303817"/>
                <a:gd name="connsiteY3" fmla="*/ 5738774 h 6100294"/>
                <a:gd name="connsiteX4" fmla="*/ 4752 w 4303817"/>
                <a:gd name="connsiteY4" fmla="*/ 6100294 h 6100294"/>
                <a:gd name="connsiteX5" fmla="*/ 0 w 4303817"/>
                <a:gd name="connsiteY5" fmla="*/ 6100220 h 610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03817" h="6100294">
                  <a:moveTo>
                    <a:pt x="0" y="0"/>
                  </a:moveTo>
                  <a:lnTo>
                    <a:pt x="4228398" y="0"/>
                  </a:lnTo>
                  <a:lnTo>
                    <a:pt x="4229446" y="3967"/>
                  </a:lnTo>
                  <a:cubicBezTo>
                    <a:pt x="4705210" y="2114652"/>
                    <a:pt x="2809371" y="4773411"/>
                    <a:pt x="1077531" y="5738774"/>
                  </a:cubicBezTo>
                  <a:cubicBezTo>
                    <a:pt x="852198" y="5864379"/>
                    <a:pt x="435304" y="6090896"/>
                    <a:pt x="4752" y="6100294"/>
                  </a:cubicBezTo>
                  <a:lnTo>
                    <a:pt x="0" y="6100220"/>
                  </a:ln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 w="207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43F013D-932D-1E7D-D22E-294313461200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72DA96-A413-EF87-50D3-D8EF54FD9F55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57588"/>
            <a:ext cx="10515600" cy="1323156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072" y="1901952"/>
            <a:ext cx="10515600" cy="3877056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FA23ACD-D6D7-BA38-DC7E-CE581CEEC6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8415A3A-F1FD-1C49-5759-DC4DDE2A64CB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650F58D-9D24-3618-E478-ACD38F3FA018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82296"/>
            <a:ext cx="11003016" cy="129844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5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560070"/>
            <a:ext cx="8382000" cy="5737860"/>
          </a:xfrm>
          <a:prstGeom prst="rect">
            <a:avLst/>
          </a:prstGeom>
        </p:spPr>
      </p:pic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5270" y="50040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0">
        <p:fade/>
      </p:transition>
    </mc:Choice>
    <mc:Fallback xmlns="">
      <p:transition spd="med" advClick="0" advTm="6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Scoping review on concept analysis in nursing: Diversity of </a:t>
            </a:r>
            <a:r>
              <a:rPr lang="en-US" dirty="0" smtClean="0">
                <a:solidFill>
                  <a:srgbClr val="C00000"/>
                </a:solidFill>
              </a:rPr>
              <a:t>approaches and </a:t>
            </a:r>
            <a:r>
              <a:rPr lang="en-US" dirty="0">
                <a:solidFill>
                  <a:srgbClr val="C00000"/>
                </a:solidFill>
              </a:rPr>
              <a:t>analytical pathways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49" y="247420"/>
            <a:ext cx="8054340" cy="5402580"/>
          </a:xfrm>
          <a:prstGeom prst="rect">
            <a:avLst/>
          </a:prstGeom>
        </p:spPr>
      </p:pic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1380" y="54455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7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FB4751-880F-D840-AAA9-3A15815CC99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43E34"/>
                </a:solidFill>
                <a:effectLst/>
                <a:uLnTx/>
                <a:uFillTx/>
                <a:latin typeface="Gill Sans Nova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43E34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sp>
        <p:nvSpPr>
          <p:cNvPr id="6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Scoping review on concept analysis in nursing: Diversity of </a:t>
            </a:r>
            <a:r>
              <a:rPr lang="en-US" dirty="0" smtClean="0">
                <a:solidFill>
                  <a:srgbClr val="C00000"/>
                </a:solidFill>
              </a:rPr>
              <a:t>approaches and </a:t>
            </a:r>
            <a:r>
              <a:rPr lang="en-US" dirty="0">
                <a:solidFill>
                  <a:srgbClr val="C00000"/>
                </a:solidFill>
              </a:rPr>
              <a:t>analytical pathways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060" y="1379220"/>
            <a:ext cx="8183880" cy="4099560"/>
          </a:xfrm>
          <a:prstGeom prst="rect">
            <a:avLst/>
          </a:prstGeom>
        </p:spPr>
      </p:pic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03124" y="54455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14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5"/>
    </mc:Choice>
    <mc:Fallback xmlns="">
      <p:transition spd="slow" advTm="1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Scoping review on concept analysis in nursing: Diversity of </a:t>
            </a:r>
            <a:r>
              <a:rPr lang="en-US" dirty="0" smtClean="0">
                <a:solidFill>
                  <a:srgbClr val="C00000"/>
                </a:solidFill>
              </a:rPr>
              <a:t>approaches and </a:t>
            </a:r>
            <a:r>
              <a:rPr lang="en-US" dirty="0">
                <a:solidFill>
                  <a:srgbClr val="C00000"/>
                </a:solidFill>
              </a:rPr>
              <a:t>analytical pathways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840" y="1615440"/>
            <a:ext cx="7894320" cy="3627120"/>
          </a:xfrm>
          <a:prstGeom prst="rect">
            <a:avLst/>
          </a:prstGeom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76107" y="50265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6658"/>
      </p:ext>
    </p:extLst>
  </p:cSld>
  <p:clrMapOvr>
    <a:masterClrMapping/>
  </p:clrMapOvr>
  <p:transition spd="slow" advTm="28572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2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Scoping review on concept analysis in nursing: Diversity of </a:t>
            </a:r>
            <a:r>
              <a:rPr lang="en-US" dirty="0" smtClean="0">
                <a:solidFill>
                  <a:srgbClr val="C00000"/>
                </a:solidFill>
              </a:rPr>
              <a:t>approaches and </a:t>
            </a:r>
            <a:r>
              <a:rPr lang="en-US" dirty="0">
                <a:solidFill>
                  <a:srgbClr val="C00000"/>
                </a:solidFill>
              </a:rPr>
              <a:t>analytical pathways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19" y="1240940"/>
            <a:ext cx="4848860" cy="3816403"/>
          </a:xfrm>
          <a:prstGeom prst="rect">
            <a:avLst/>
          </a:prstGeom>
        </p:spPr>
      </p:pic>
      <p:pic>
        <p:nvPicPr>
          <p:cNvPr id="3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2689" y="51776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6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7808">
        <p:circle/>
      </p:transition>
    </mc:Choice>
    <mc:Fallback xmlns="">
      <p:transition spd="slow" advTm="8780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7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 design_Win32_KB_V6" id="{0A75CF2D-5513-4203-B889-4E35922CAA18}" vid="{558CD83A-42C3-4B6E-BEA4-8AB2EDB7EE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808716-392B-45C4-A28C-4D1FA08120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045A1F-0CAB-4A4D-BBD1-9392B0D973D4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71af3243-3dd4-4a8d-8c0d-dd76da1f02a5"/>
    <ds:schemaRef ds:uri="230e9df3-be65-4c73-a93b-d1236ebd677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16c05727-aa75-4e4a-9b5f-8a80a1165891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A7715FD-652A-4047-8371-A257197001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772</TotalTime>
  <Words>61</Words>
  <Application>Microsoft Office PowerPoint</Application>
  <PresentationFormat>Widescreen</PresentationFormat>
  <Paragraphs>9</Paragraphs>
  <Slides>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Courier New</vt:lpstr>
      <vt:lpstr>Gill Sans Nova Light</vt:lpstr>
      <vt:lpstr>Sagona Book</vt:lpstr>
      <vt:lpstr>Custom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user</dc:creator>
  <cp:lastModifiedBy>Dr. Vasli</cp:lastModifiedBy>
  <cp:revision>81</cp:revision>
  <dcterms:created xsi:type="dcterms:W3CDTF">2023-09-15T14:20:52Z</dcterms:created>
  <dcterms:modified xsi:type="dcterms:W3CDTF">2026-09-01T11:48:37Z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